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18" autoAdjust="0"/>
  </p:normalViewPr>
  <p:slideViewPr>
    <p:cSldViewPr snapToGrid="0" snapToObjects="1" showGuides="1">
      <p:cViewPr varScale="1">
        <p:scale>
          <a:sx n="20" d="100"/>
          <a:sy n="20" d="100"/>
        </p:scale>
        <p:origin x="1420" y="12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p:txBody>
          <a:bodyPr/>
          <a:lstStyle/>
          <a:p>
            <a:endParaRPr lang="en-US"/>
          </a:p>
        </p:txBody>
      </p:sp>
      <p:pic>
        <p:nvPicPr>
          <p:cNvPr id="20" name="Picture 19" descr="A logo of a globe with icons around it&#10;&#10;Description automatically generated">
            <a:extLst>
              <a:ext uri="{FF2B5EF4-FFF2-40B4-BE49-F238E27FC236}">
                <a16:creationId xmlns:a16="http://schemas.microsoft.com/office/drawing/2014/main" id="{CFE70FC4-DDC6-4B42-563E-5DF06BA6D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83" y="343562"/>
            <a:ext cx="3418246" cy="3418246"/>
          </a:xfrm>
          <a:prstGeom prst="rect">
            <a:avLst/>
          </a:prstGeom>
        </p:spPr>
      </p:pic>
      <p:sp>
        <p:nvSpPr>
          <p:cNvPr id="19" name="TextBox 18">
            <a:extLst>
              <a:ext uri="{FF2B5EF4-FFF2-40B4-BE49-F238E27FC236}">
                <a16:creationId xmlns:a16="http://schemas.microsoft.com/office/drawing/2014/main" id="{FA085ADF-B461-A9CD-61B9-8EA25ED27EDC}"/>
              </a:ext>
            </a:extLst>
          </p:cNvPr>
          <p:cNvSpPr txBox="1"/>
          <p:nvPr/>
        </p:nvSpPr>
        <p:spPr>
          <a:xfrm>
            <a:off x="39455271" y="898523"/>
            <a:ext cx="2743200" cy="2308324"/>
          </a:xfrm>
          <a:prstGeom prst="rect">
            <a:avLst/>
          </a:prstGeom>
          <a:noFill/>
          <a:ln>
            <a:solidFill>
              <a:schemeClr val="bg1"/>
            </a:solidFill>
          </a:ln>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INSERT YOUR LOGO HERE</a:t>
            </a:r>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4</Words>
  <Application>Microsoft Office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Arial Narrow</vt:lpstr>
      <vt:lpstr>Calibri</vt:lpstr>
      <vt:lpstr>Times New Roman</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Pate, Kaleigh</cp:lastModifiedBy>
  <cp:revision>26</cp:revision>
  <dcterms:created xsi:type="dcterms:W3CDTF">2019-01-07T21:49:45Z</dcterms:created>
  <dcterms:modified xsi:type="dcterms:W3CDTF">2025-01-07T14:57:56Z</dcterms:modified>
</cp:coreProperties>
</file>