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FA8C5-7C1D-4B30-766D-2F7A60C9C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2794F-8176-94A9-0967-0DA3F91B1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D8BDF-C2AC-A8C4-02A5-74409A2D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4B297-318B-22A4-09D0-8D2E3551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D3EE4-79EE-6311-5D1A-D7A40BFD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9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CB15-5D8F-6617-98A6-34E8EA676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76EC4-0BE4-A6AB-0FE8-524D4483C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728CA-2090-A167-8446-3E650E5A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63C53-CA43-1A16-3F4E-D10D4036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8467C-5174-351B-36AE-5AC8D222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0250F9-466E-0710-8BC1-56D8312EA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FDA0E-8565-8322-98C4-261A72248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F5D64-E46E-118F-7284-2ED3E378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AA68A-B7EE-1512-341D-D0CBB5AC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31E9D-36A0-1E76-CC7A-350E372E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0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94D2-9EDE-2DCE-FF95-50EBF54A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3B77B-A8E5-CB3F-7D00-D3E4A885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38268-179B-BA73-93BD-26672B8CE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ACA4-39CC-B59A-F12A-55966FDA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3729-1E10-B8DD-4F4E-48825CBFA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AE866-2EA2-B19D-57C9-F65CA91A9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A7FBA-78DC-8211-A857-962F6AE57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7368B-1C1C-64BD-7BC9-677EAA52B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B9CD7-EA7D-D882-89DF-BB592BE1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1219B-3075-7406-B15B-53DD3C30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2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FFC2-8302-EBB8-8021-035AAD14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C66B2-C2EE-E59F-D22B-2F089D6B2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CC6D0-C60E-8FEE-96A2-0AC9DF84C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16A47-EA71-71F7-E7C8-B61957FA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4403A-5143-3DFE-7C12-F41C47D7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928FC-28BB-8F5C-4D19-49AF9B1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1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B618-D7FB-0AE3-17CA-7805E335A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21ED3-BC70-6324-F6A1-EB489F1FF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F33EC-1FF4-923E-6B4B-E1F77824E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C0D329-E66E-B6D0-B1AF-3CC44178E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2F826-2A5F-D3B0-3E18-932867893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A19C55-C1AB-5687-FF06-2D9A8F5D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EE469-76CD-F011-60CA-63824709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DEB9BF-5A9A-F88D-0F2D-9025DB53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3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6650-9869-ACF1-909A-68C6D508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9EC3C5-8A2D-F4F8-0BB5-6F91BFFB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B03ED-5B2F-767A-4EF9-F446769E3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FF966-4F16-1FA7-D532-108377FA6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0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078E6-59ED-5DD0-5D9E-F611E8F3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6FAC2-1B62-1846-3A2E-162E49D6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5E07C-27F2-DF24-14BD-1F15CDE9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1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08EF-2331-17CD-496E-A2CAEEC4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FBF87-451A-428F-17AC-97B1F445C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358FC-CED0-C006-28BA-DFB2F0B84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6C95A-F58D-A2E5-0A08-27C96D0AB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664C8-FFF3-80CB-943F-9AD506B5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8CDD8-9855-BB70-37E1-6548F17C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9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1DADE-4176-3796-4A77-D6F9DE2CA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557B61-A399-EB30-7385-C52B531F0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3CEF0-500D-3EC6-1FDF-27D799740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E4929-C6DA-D62D-E005-E0E9047D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5AFCB-D176-6F64-F6ED-DB2DCECC9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E7F93-E4B2-1E7F-80F1-40477948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5D6EA-491F-D467-0A7E-76B1A01E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242D5-1C4F-9864-325D-E96E2F5F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44CF3-767B-50E4-3AF4-9853E9AD4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D7EED3-901F-4BF8-BA91-CF2489FD418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34B5D-61BB-5893-FE4A-DBA2504EC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DF0C3-09DF-7138-A717-EE7DC12D1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8EE5-38DE-450B-9EBB-CB3F251B4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8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1293CFD-0D97-1B4E-184C-9CDDE033328B}"/>
              </a:ext>
            </a:extLst>
          </p:cNvPr>
          <p:cNvSpPr/>
          <p:nvPr/>
        </p:nvSpPr>
        <p:spPr>
          <a:xfrm rot="16200000">
            <a:off x="5253788" y="-5253790"/>
            <a:ext cx="1684421" cy="1219200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57A8D-6AA9-1D24-6D8D-BE99F0C3E5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24BBC-B314-4704-829C-8C2365EC78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/>
              <a:t>You may use this template for your virtual or in-person Oral Talk Presentations. If you have a preferred template, please include the ARC and your institution’s logos in your presentation.</a:t>
            </a:r>
          </a:p>
        </p:txBody>
      </p:sp>
      <p:pic>
        <p:nvPicPr>
          <p:cNvPr id="9" name="Picture 8" descr="A logo of a globe with icons around it&#10;&#10;Description automatically generated">
            <a:extLst>
              <a:ext uri="{FF2B5EF4-FFF2-40B4-BE49-F238E27FC236}">
                <a16:creationId xmlns:a16="http://schemas.microsoft.com/office/drawing/2014/main" id="{3BA10D7E-DA9A-4E41-662F-41491AAFC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4" y="94483"/>
            <a:ext cx="1505717" cy="15057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8983CA3-7BE6-BDDF-B5E5-93874818592F}"/>
              </a:ext>
            </a:extLst>
          </p:cNvPr>
          <p:cNvSpPr txBox="1"/>
          <p:nvPr/>
        </p:nvSpPr>
        <p:spPr>
          <a:xfrm>
            <a:off x="10223405" y="149713"/>
            <a:ext cx="171192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90221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72AA-F791-479C-645B-7F2FAB1B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DEE5B-AA71-281A-9183-2993A1FBF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69557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7ACDDE-691B-5A24-24F9-BA5CEDD20D50}"/>
              </a:ext>
            </a:extLst>
          </p:cNvPr>
          <p:cNvSpPr/>
          <p:nvPr/>
        </p:nvSpPr>
        <p:spPr>
          <a:xfrm>
            <a:off x="11407755" y="0"/>
            <a:ext cx="784245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D03418-8394-30C6-53F9-C28008454953}"/>
              </a:ext>
            </a:extLst>
          </p:cNvPr>
          <p:cNvSpPr/>
          <p:nvPr/>
        </p:nvSpPr>
        <p:spPr>
          <a:xfrm rot="5400000">
            <a:off x="5708932" y="374934"/>
            <a:ext cx="774135" cy="1219200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logo of a globe with icons around it&#10;&#10;Description automatically generated">
            <a:extLst>
              <a:ext uri="{FF2B5EF4-FFF2-40B4-BE49-F238E27FC236}">
                <a16:creationId xmlns:a16="http://schemas.microsoft.com/office/drawing/2014/main" id="{88AB23D5-A1E4-36A4-9C55-56B33B5E0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813" y="6083868"/>
            <a:ext cx="774132" cy="77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9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Presentation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Pate, Kaleigh</dc:creator>
  <cp:lastModifiedBy>Pate, Kaleigh</cp:lastModifiedBy>
  <cp:revision>1</cp:revision>
  <dcterms:created xsi:type="dcterms:W3CDTF">2025-01-07T14:16:31Z</dcterms:created>
  <dcterms:modified xsi:type="dcterms:W3CDTF">2025-01-07T14:40:41Z</dcterms:modified>
</cp:coreProperties>
</file>